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64" r:id="rId3"/>
    <p:sldId id="265" r:id="rId4"/>
    <p:sldId id="266" r:id="rId5"/>
    <p:sldId id="268" r:id="rId6"/>
    <p:sldId id="271" r:id="rId7"/>
    <p:sldId id="272" r:id="rId8"/>
    <p:sldId id="269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1AFF4-7618-4161-B104-5CF2BD89DBBC}" v="172" dt="2023-12-08T02:05:08.9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lomon Tessema" userId="92637d04-f59b-4c35-b562-0d472c3e9b9d" providerId="ADAL" clId="{C8D1AFF4-7618-4161-B104-5CF2BD89DBBC}"/>
    <pc:docChg chg="undo custSel addSld delSld modSld sldOrd">
      <pc:chgData name="Solomon Tessema" userId="92637d04-f59b-4c35-b562-0d472c3e9b9d" providerId="ADAL" clId="{C8D1AFF4-7618-4161-B104-5CF2BD89DBBC}" dt="2023-12-08T02:06:01.355" v="1262" actId="1076"/>
      <pc:docMkLst>
        <pc:docMk/>
      </pc:docMkLst>
      <pc:sldChg chg="addSp delSp modSp mod setBg addAnim modAnim">
        <pc:chgData name="Solomon Tessema" userId="92637d04-f59b-4c35-b562-0d472c3e9b9d" providerId="ADAL" clId="{C8D1AFF4-7618-4161-B104-5CF2BD89DBBC}" dt="2023-12-06T20:15:48.020" v="1134" actId="1076"/>
        <pc:sldMkLst>
          <pc:docMk/>
          <pc:sldMk cId="3446363197" sldId="256"/>
        </pc:sldMkLst>
        <pc:spChg chg="mod ord">
          <ac:chgData name="Solomon Tessema" userId="92637d04-f59b-4c35-b562-0d472c3e9b9d" providerId="ADAL" clId="{C8D1AFF4-7618-4161-B104-5CF2BD89DBBC}" dt="2023-12-06T05:48:04.496" v="1127" actId="167"/>
          <ac:spMkLst>
            <pc:docMk/>
            <pc:sldMk cId="3446363197" sldId="256"/>
            <ac:spMk id="2" creationId="{97A144BE-FD35-455B-62C5-056261206528}"/>
          </ac:spMkLst>
        </pc:spChg>
        <pc:spChg chg="mod">
          <ac:chgData name="Solomon Tessema" userId="92637d04-f59b-4c35-b562-0d472c3e9b9d" providerId="ADAL" clId="{C8D1AFF4-7618-4161-B104-5CF2BD89DBBC}" dt="2023-12-06T20:15:48.020" v="1134" actId="1076"/>
          <ac:spMkLst>
            <pc:docMk/>
            <pc:sldMk cId="3446363197" sldId="256"/>
            <ac:spMk id="3" creationId="{FA4BD437-3DF3-F3B4-8CBD-70A0DC1E8FEB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8" creationId="{6F5A5072-7B47-4D32-B52A-4EBBF590B8A5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10" creationId="{9715DAF0-AE1B-46C9-8A6B-DB2AA05AB91D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12" creationId="{6016219D-510E-4184-9090-6D5578A87BD1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14" creationId="{AFF4A713-7B75-4B21-90D7-5AB19547C728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16" creationId="{DC631C0B-6DA6-4E57-8231-CE32B3434A7E}"/>
          </ac:spMkLst>
        </pc:spChg>
        <pc:spChg chg="add del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18" creationId="{C29501E6-A978-4A61-9689-9085AF97A53A}"/>
          </ac:spMkLst>
        </pc:spChg>
        <pc:spChg chg="add del">
          <ac:chgData name="Solomon Tessema" userId="92637d04-f59b-4c35-b562-0d472c3e9b9d" providerId="ADAL" clId="{C8D1AFF4-7618-4161-B104-5CF2BD89DBBC}" dt="2023-12-05T06:12:14.547" v="12" actId="26606"/>
          <ac:spMkLst>
            <pc:docMk/>
            <pc:sldMk cId="3446363197" sldId="256"/>
            <ac:spMk id="23" creationId="{C7D023E4-8DE1-436E-9847-ED6A4B4B04FD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24" creationId="{736CAB1F-557E-4FA4-81CC-DC491EF83443}"/>
          </ac:spMkLst>
        </pc:spChg>
        <pc:spChg chg="add del">
          <ac:chgData name="Solomon Tessema" userId="92637d04-f59b-4c35-b562-0d472c3e9b9d" providerId="ADAL" clId="{C8D1AFF4-7618-4161-B104-5CF2BD89DBBC}" dt="2023-12-05T06:12:14.547" v="12" actId="26606"/>
          <ac:spMkLst>
            <pc:docMk/>
            <pc:sldMk cId="3446363197" sldId="256"/>
            <ac:spMk id="25" creationId="{6BE11944-ED05-4FE9-9927-06C110BB3A36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26" creationId="{AA065953-3D69-4CD4-80C3-DF10DEB4C761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29" creationId="{730D8B3B-9B80-4025-B934-26DC7D7CD231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30" creationId="{446F195D-95DC-419E-BBC1-E2B601A6067B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33" creationId="{8C516CC8-80AC-446C-A56E-9F54B7210402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35" creationId="{53947E58-F088-49F1-A3D1-DEA690192E84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40" creationId="{2AB36DB5-F10D-4EDB-87E2-ECB9301FFC62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41" creationId="{55550980-2AB6-4DE5-86DD-064ADF160E40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42" creationId="{EDF4B167-8E82-4458-AE55-88B683EBF69B}"/>
          </ac:spMkLst>
        </pc:spChg>
        <pc:spChg chg="add del">
          <ac:chgData name="Solomon Tessema" userId="92637d04-f59b-4c35-b562-0d472c3e9b9d" providerId="ADAL" clId="{C8D1AFF4-7618-4161-B104-5CF2BD89DBBC}" dt="2023-12-05T06:12:35.506" v="14" actId="26606"/>
          <ac:spMkLst>
            <pc:docMk/>
            <pc:sldMk cId="3446363197" sldId="256"/>
            <ac:spMk id="43" creationId="{55993D72-5628-4E5E-BB9F-96066414EEFD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45" creationId="{0E30439A-8A5B-46EC-8283-9B6B031D40D0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46" creationId="{5CEAD642-85CF-4750-8432-7C80C901F001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47" creationId="{FA33EEAE-15D5-4119-8C1E-89D943F911EF}"/>
          </ac:spMkLst>
        </pc:spChg>
        <pc:spChg chg="add">
          <ac:chgData name="Solomon Tessema" userId="92637d04-f59b-4c35-b562-0d472c3e9b9d" providerId="ADAL" clId="{C8D1AFF4-7618-4161-B104-5CF2BD89DBBC}" dt="2023-12-05T06:12:35.523" v="15" actId="26606"/>
          <ac:spMkLst>
            <pc:docMk/>
            <pc:sldMk cId="3446363197" sldId="256"/>
            <ac:spMk id="48" creationId="{B5A1B09C-1565-46F8-B70F-621C5EB48A09}"/>
          </ac:spMkLst>
        </pc:spChg>
        <pc:grpChg chg="add del">
          <ac:chgData name="Solomon Tessema" userId="92637d04-f59b-4c35-b562-0d472c3e9b9d" providerId="ADAL" clId="{C8D1AFF4-7618-4161-B104-5CF2BD89DBBC}" dt="2023-12-05T06:12:14.547" v="12" actId="26606"/>
          <ac:grpSpMkLst>
            <pc:docMk/>
            <pc:sldMk cId="3446363197" sldId="256"/>
            <ac:grpSpMk id="27" creationId="{A2812508-238C-4BCD-BDD3-25C99C5CA233}"/>
          </ac:grpSpMkLst>
        </pc:grpChg>
        <pc:grpChg chg="add del">
          <ac:chgData name="Solomon Tessema" userId="92637d04-f59b-4c35-b562-0d472c3e9b9d" providerId="ADAL" clId="{C8D1AFF4-7618-4161-B104-5CF2BD89DBBC}" dt="2023-12-05T06:12:14.547" v="12" actId="26606"/>
          <ac:grpSpMkLst>
            <pc:docMk/>
            <pc:sldMk cId="3446363197" sldId="256"/>
            <ac:grpSpMk id="31" creationId="{43F5E015-E085-4624-B431-B42414448684}"/>
          </ac:grpSpMkLst>
        </pc:grpChg>
        <pc:picChg chg="mod ord">
          <ac:chgData name="Solomon Tessema" userId="92637d04-f59b-4c35-b562-0d472c3e9b9d" providerId="ADAL" clId="{C8D1AFF4-7618-4161-B104-5CF2BD89DBBC}" dt="2023-12-05T22:42:22.451" v="1033" actId="167"/>
          <ac:picMkLst>
            <pc:docMk/>
            <pc:sldMk cId="3446363197" sldId="256"/>
            <ac:picMk id="4" creationId="{C8FA6809-9ADE-6DBA-A6D7-8DB8AF4C41DB}"/>
          </ac:picMkLst>
        </pc:picChg>
        <pc:picChg chg="add del">
          <ac:chgData name="Solomon Tessema" userId="92637d04-f59b-4c35-b562-0d472c3e9b9d" providerId="ADAL" clId="{C8D1AFF4-7618-4161-B104-5CF2BD89DBBC}" dt="2023-12-05T06:12:35.506" v="14" actId="26606"/>
          <ac:picMkLst>
            <pc:docMk/>
            <pc:sldMk cId="3446363197" sldId="256"/>
            <ac:picMk id="20" creationId="{6FCCC38D-61C2-2E48-62E9-DA5B831B17DE}"/>
          </ac:picMkLst>
        </pc:picChg>
        <pc:picChg chg="add mod">
          <ac:chgData name="Solomon Tessema" userId="92637d04-f59b-4c35-b562-0d472c3e9b9d" providerId="ADAL" clId="{C8D1AFF4-7618-4161-B104-5CF2BD89DBBC}" dt="2023-12-06T20:15:42.853" v="1133" actId="1076"/>
          <ac:picMkLst>
            <pc:docMk/>
            <pc:sldMk cId="3446363197" sldId="256"/>
            <ac:picMk id="1026" creationId="{E6CCA1A7-28EF-98B4-B4A3-E2FC311B5848}"/>
          </ac:picMkLst>
        </pc:picChg>
      </pc:sldChg>
      <pc:sldChg chg="modSp del mod">
        <pc:chgData name="Solomon Tessema" userId="92637d04-f59b-4c35-b562-0d472c3e9b9d" providerId="ADAL" clId="{C8D1AFF4-7618-4161-B104-5CF2BD89DBBC}" dt="2023-12-05T06:17:54.351" v="53" actId="47"/>
        <pc:sldMkLst>
          <pc:docMk/>
          <pc:sldMk cId="1916528280" sldId="257"/>
        </pc:sldMkLst>
        <pc:spChg chg="mod">
          <ac:chgData name="Solomon Tessema" userId="92637d04-f59b-4c35-b562-0d472c3e9b9d" providerId="ADAL" clId="{C8D1AFF4-7618-4161-B104-5CF2BD89DBBC}" dt="2023-12-05T06:10:02.355" v="6" actId="1076"/>
          <ac:spMkLst>
            <pc:docMk/>
            <pc:sldMk cId="1916528280" sldId="257"/>
            <ac:spMk id="5" creationId="{27777EAF-8D98-3598-A58F-85DCC2F99D1A}"/>
          </ac:spMkLst>
        </pc:spChg>
      </pc:sldChg>
      <pc:sldChg chg="del">
        <pc:chgData name="Solomon Tessema" userId="92637d04-f59b-4c35-b562-0d472c3e9b9d" providerId="ADAL" clId="{C8D1AFF4-7618-4161-B104-5CF2BD89DBBC}" dt="2023-12-05T06:17:56.471" v="55" actId="47"/>
        <pc:sldMkLst>
          <pc:docMk/>
          <pc:sldMk cId="2380782971" sldId="258"/>
        </pc:sldMkLst>
      </pc:sldChg>
      <pc:sldChg chg="del">
        <pc:chgData name="Solomon Tessema" userId="92637d04-f59b-4c35-b562-0d472c3e9b9d" providerId="ADAL" clId="{C8D1AFF4-7618-4161-B104-5CF2BD89DBBC}" dt="2023-12-05T06:17:55.397" v="54" actId="47"/>
        <pc:sldMkLst>
          <pc:docMk/>
          <pc:sldMk cId="1511334512" sldId="259"/>
        </pc:sldMkLst>
      </pc:sldChg>
      <pc:sldChg chg="del">
        <pc:chgData name="Solomon Tessema" userId="92637d04-f59b-4c35-b562-0d472c3e9b9d" providerId="ADAL" clId="{C8D1AFF4-7618-4161-B104-5CF2BD89DBBC}" dt="2023-12-05T06:17:58.031" v="56" actId="47"/>
        <pc:sldMkLst>
          <pc:docMk/>
          <pc:sldMk cId="569650778" sldId="260"/>
        </pc:sldMkLst>
      </pc:sldChg>
      <pc:sldChg chg="del">
        <pc:chgData name="Solomon Tessema" userId="92637d04-f59b-4c35-b562-0d472c3e9b9d" providerId="ADAL" clId="{C8D1AFF4-7618-4161-B104-5CF2BD89DBBC}" dt="2023-12-05T06:17:58.866" v="57" actId="47"/>
        <pc:sldMkLst>
          <pc:docMk/>
          <pc:sldMk cId="4008086080" sldId="261"/>
        </pc:sldMkLst>
      </pc:sldChg>
      <pc:sldChg chg="add del">
        <pc:chgData name="Solomon Tessema" userId="92637d04-f59b-4c35-b562-0d472c3e9b9d" providerId="ADAL" clId="{C8D1AFF4-7618-4161-B104-5CF2BD89DBBC}" dt="2023-12-05T06:14:36.107" v="26" actId="2696"/>
        <pc:sldMkLst>
          <pc:docMk/>
          <pc:sldMk cId="743137706" sldId="262"/>
        </pc:sldMkLst>
      </pc:sldChg>
      <pc:sldChg chg="add del">
        <pc:chgData name="Solomon Tessema" userId="92637d04-f59b-4c35-b562-0d472c3e9b9d" providerId="ADAL" clId="{C8D1AFF4-7618-4161-B104-5CF2BD89DBBC}" dt="2023-12-05T06:14:38.439" v="27" actId="2696"/>
        <pc:sldMkLst>
          <pc:docMk/>
          <pc:sldMk cId="4078666436" sldId="263"/>
        </pc:sldMkLst>
      </pc:sldChg>
      <pc:sldChg chg="addSp delSp modSp add mod delAnim">
        <pc:chgData name="Solomon Tessema" userId="92637d04-f59b-4c35-b562-0d472c3e9b9d" providerId="ADAL" clId="{C8D1AFF4-7618-4161-B104-5CF2BD89DBBC}" dt="2023-12-06T05:48:12.404" v="1128" actId="1076"/>
        <pc:sldMkLst>
          <pc:docMk/>
          <pc:sldMk cId="3578456733" sldId="264"/>
        </pc:sldMkLst>
        <pc:spChg chg="add del mod">
          <ac:chgData name="Solomon Tessema" userId="92637d04-f59b-4c35-b562-0d472c3e9b9d" providerId="ADAL" clId="{C8D1AFF4-7618-4161-B104-5CF2BD89DBBC}" dt="2023-12-05T20:24:56.200" v="807" actId="478"/>
          <ac:spMkLst>
            <pc:docMk/>
            <pc:sldMk cId="3578456733" sldId="264"/>
            <ac:spMk id="2" creationId="{4CD2E45D-D10D-7E47-8687-0B41888B9F01}"/>
          </ac:spMkLst>
        </pc:spChg>
        <pc:spChg chg="del mod">
          <ac:chgData name="Solomon Tessema" userId="92637d04-f59b-4c35-b562-0d472c3e9b9d" providerId="ADAL" clId="{C8D1AFF4-7618-4161-B104-5CF2BD89DBBC}" dt="2023-12-05T06:14:55.656" v="28" actId="478"/>
          <ac:spMkLst>
            <pc:docMk/>
            <pc:sldMk cId="3578456733" sldId="264"/>
            <ac:spMk id="2" creationId="{97A144BE-FD35-455B-62C5-056261206528}"/>
          </ac:spMkLst>
        </pc:spChg>
        <pc:spChg chg="del mod">
          <ac:chgData name="Solomon Tessema" userId="92637d04-f59b-4c35-b562-0d472c3e9b9d" providerId="ADAL" clId="{C8D1AFF4-7618-4161-B104-5CF2BD89DBBC}" dt="2023-12-05T06:16:07.212" v="36" actId="478"/>
          <ac:spMkLst>
            <pc:docMk/>
            <pc:sldMk cId="3578456733" sldId="264"/>
            <ac:spMk id="3" creationId="{FA4BD437-3DF3-F3B4-8CBD-70A0DC1E8FEB}"/>
          </ac:spMkLst>
        </pc:spChg>
        <pc:spChg chg="add mod">
          <ac:chgData name="Solomon Tessema" userId="92637d04-f59b-4c35-b562-0d472c3e9b9d" providerId="ADAL" clId="{C8D1AFF4-7618-4161-B104-5CF2BD89DBBC}" dt="2023-12-05T22:46:37.550" v="1094" actId="1076"/>
          <ac:spMkLst>
            <pc:docMk/>
            <pc:sldMk cId="3578456733" sldId="264"/>
            <ac:spMk id="4" creationId="{D9E2683C-D6D5-792D-1654-53ACEE9AF36B}"/>
          </ac:spMkLst>
        </pc:spChg>
        <pc:spChg chg="add del mod">
          <ac:chgData name="Solomon Tessema" userId="92637d04-f59b-4c35-b562-0d472c3e9b9d" providerId="ADAL" clId="{C8D1AFF4-7618-4161-B104-5CF2BD89DBBC}" dt="2023-12-05T06:14:58.851" v="29" actId="478"/>
          <ac:spMkLst>
            <pc:docMk/>
            <pc:sldMk cId="3578456733" sldId="264"/>
            <ac:spMk id="5" creationId="{0EF0F92F-D1AD-7AF3-D8B2-06556443465A}"/>
          </ac:spMkLst>
        </pc:spChg>
        <pc:spChg chg="add mod">
          <ac:chgData name="Solomon Tessema" userId="92637d04-f59b-4c35-b562-0d472c3e9b9d" providerId="ADAL" clId="{C8D1AFF4-7618-4161-B104-5CF2BD89DBBC}" dt="2023-12-05T22:46:31.150" v="1093" actId="1076"/>
          <ac:spMkLst>
            <pc:docMk/>
            <pc:sldMk cId="3578456733" sldId="264"/>
            <ac:spMk id="6" creationId="{13737A58-4515-51CA-FD3A-0E309075337A}"/>
          </ac:spMkLst>
        </pc:spChg>
        <pc:spChg chg="add del mod">
          <ac:chgData name="Solomon Tessema" userId="92637d04-f59b-4c35-b562-0d472c3e9b9d" providerId="ADAL" clId="{C8D1AFF4-7618-4161-B104-5CF2BD89DBBC}" dt="2023-12-05T06:16:10.765" v="37" actId="478"/>
          <ac:spMkLst>
            <pc:docMk/>
            <pc:sldMk cId="3578456733" sldId="264"/>
            <ac:spMk id="8" creationId="{4DF9D847-CB72-201B-00A8-982685919CC0}"/>
          </ac:spMkLst>
        </pc:spChg>
        <pc:picChg chg="mod">
          <ac:chgData name="Solomon Tessema" userId="92637d04-f59b-4c35-b562-0d472c3e9b9d" providerId="ADAL" clId="{C8D1AFF4-7618-4161-B104-5CF2BD89DBBC}" dt="2023-12-05T20:36:51.132" v="844" actId="1076"/>
          <ac:picMkLst>
            <pc:docMk/>
            <pc:sldMk cId="3578456733" sldId="264"/>
            <ac:picMk id="5" creationId="{9DE2824A-08A3-5DFD-3A37-3F8411409B3E}"/>
          </ac:picMkLst>
        </pc:picChg>
        <pc:picChg chg="add mod">
          <ac:chgData name="Solomon Tessema" userId="92637d04-f59b-4c35-b562-0d472c3e9b9d" providerId="ADAL" clId="{C8D1AFF4-7618-4161-B104-5CF2BD89DBBC}" dt="2023-12-05T21:02:27.160" v="1015" actId="1076"/>
          <ac:picMkLst>
            <pc:docMk/>
            <pc:sldMk cId="3578456733" sldId="264"/>
            <ac:picMk id="10" creationId="{9CCCB0BA-4CA4-80FB-02C0-D77659EA5D91}"/>
          </ac:picMkLst>
        </pc:picChg>
        <pc:picChg chg="add del mod">
          <ac:chgData name="Solomon Tessema" userId="92637d04-f59b-4c35-b562-0d472c3e9b9d" providerId="ADAL" clId="{C8D1AFF4-7618-4161-B104-5CF2BD89DBBC}" dt="2023-12-05T06:20:45.540" v="81" actId="478"/>
          <ac:picMkLst>
            <pc:docMk/>
            <pc:sldMk cId="3578456733" sldId="264"/>
            <ac:picMk id="12" creationId="{F5F9E0E4-3FF1-4AAA-3DE1-14AB5E1C36EE}"/>
          </ac:picMkLst>
        </pc:picChg>
        <pc:picChg chg="add mod">
          <ac:chgData name="Solomon Tessema" userId="92637d04-f59b-4c35-b562-0d472c3e9b9d" providerId="ADAL" clId="{C8D1AFF4-7618-4161-B104-5CF2BD89DBBC}" dt="2023-12-06T05:48:12.404" v="1128" actId="1076"/>
          <ac:picMkLst>
            <pc:docMk/>
            <pc:sldMk cId="3578456733" sldId="264"/>
            <ac:picMk id="14" creationId="{E8AEE6DD-D5D6-BA04-244E-2190EA2442B7}"/>
          </ac:picMkLst>
        </pc:picChg>
      </pc:sldChg>
      <pc:sldChg chg="addSp delSp modSp add mod modAnim">
        <pc:chgData name="Solomon Tessema" userId="92637d04-f59b-4c35-b562-0d472c3e9b9d" providerId="ADAL" clId="{C8D1AFF4-7618-4161-B104-5CF2BD89DBBC}" dt="2023-12-06T03:28:20.908" v="1117" actId="1076"/>
        <pc:sldMkLst>
          <pc:docMk/>
          <pc:sldMk cId="4245263330" sldId="265"/>
        </pc:sldMkLst>
        <pc:spChg chg="add mod">
          <ac:chgData name="Solomon Tessema" userId="92637d04-f59b-4c35-b562-0d472c3e9b9d" providerId="ADAL" clId="{C8D1AFF4-7618-4161-B104-5CF2BD89DBBC}" dt="2023-12-05T20:22:35.392" v="775" actId="1076"/>
          <ac:spMkLst>
            <pc:docMk/>
            <pc:sldMk cId="4245263330" sldId="265"/>
            <ac:spMk id="3" creationId="{DF94228E-9864-9F25-247F-273C37FDEDAC}"/>
          </ac:spMkLst>
        </pc:spChg>
        <pc:spChg chg="add mod">
          <ac:chgData name="Solomon Tessema" userId="92637d04-f59b-4c35-b562-0d472c3e9b9d" providerId="ADAL" clId="{C8D1AFF4-7618-4161-B104-5CF2BD89DBBC}" dt="2023-12-05T06:28:08.858" v="142" actId="1076"/>
          <ac:spMkLst>
            <pc:docMk/>
            <pc:sldMk cId="4245263330" sldId="265"/>
            <ac:spMk id="4" creationId="{48E7BBAF-0F2B-5360-F534-EB6A13FDBEB4}"/>
          </ac:spMkLst>
        </pc:spChg>
        <pc:spChg chg="del mod">
          <ac:chgData name="Solomon Tessema" userId="92637d04-f59b-4c35-b562-0d472c3e9b9d" providerId="ADAL" clId="{C8D1AFF4-7618-4161-B104-5CF2BD89DBBC}" dt="2023-12-05T06:22:11.034" v="87" actId="478"/>
          <ac:spMkLst>
            <pc:docMk/>
            <pc:sldMk cId="4245263330" sldId="265"/>
            <ac:spMk id="6" creationId="{13737A58-4515-51CA-FD3A-0E309075337A}"/>
          </ac:spMkLst>
        </pc:spChg>
        <pc:spChg chg="add del mod">
          <ac:chgData name="Solomon Tessema" userId="92637d04-f59b-4c35-b562-0d472c3e9b9d" providerId="ADAL" clId="{C8D1AFF4-7618-4161-B104-5CF2BD89DBBC}" dt="2023-12-05T06:31:03.305" v="152" actId="478"/>
          <ac:spMkLst>
            <pc:docMk/>
            <pc:sldMk cId="4245263330" sldId="265"/>
            <ac:spMk id="7" creationId="{55DD306F-DF2A-9573-330B-10CEF209E6A9}"/>
          </ac:spMkLst>
        </pc:spChg>
        <pc:spChg chg="add del mod">
          <ac:chgData name="Solomon Tessema" userId="92637d04-f59b-4c35-b562-0d472c3e9b9d" providerId="ADAL" clId="{C8D1AFF4-7618-4161-B104-5CF2BD89DBBC}" dt="2023-12-05T06:33:00.109" v="160" actId="478"/>
          <ac:spMkLst>
            <pc:docMk/>
            <pc:sldMk cId="4245263330" sldId="265"/>
            <ac:spMk id="8" creationId="{36196B60-EA76-D11E-5977-BFE35D6FE63A}"/>
          </ac:spMkLst>
        </pc:spChg>
        <pc:spChg chg="add del mod">
          <ac:chgData name="Solomon Tessema" userId="92637d04-f59b-4c35-b562-0d472c3e9b9d" providerId="ADAL" clId="{C8D1AFF4-7618-4161-B104-5CF2BD89DBBC}" dt="2023-12-05T06:33:44.408" v="173" actId="478"/>
          <ac:spMkLst>
            <pc:docMk/>
            <pc:sldMk cId="4245263330" sldId="265"/>
            <ac:spMk id="9" creationId="{B661A296-E917-E9C7-903A-721EFE0E3EB3}"/>
          </ac:spMkLst>
        </pc:spChg>
        <pc:spChg chg="add del mod">
          <ac:chgData name="Solomon Tessema" userId="92637d04-f59b-4c35-b562-0d472c3e9b9d" providerId="ADAL" clId="{C8D1AFF4-7618-4161-B104-5CF2BD89DBBC}" dt="2023-12-05T06:33:39.730" v="170" actId="478"/>
          <ac:spMkLst>
            <pc:docMk/>
            <pc:sldMk cId="4245263330" sldId="265"/>
            <ac:spMk id="10" creationId="{A152454D-2655-27B9-8D79-257E58A399AF}"/>
          </ac:spMkLst>
        </pc:spChg>
        <pc:spChg chg="add del mod">
          <ac:chgData name="Solomon Tessema" userId="92637d04-f59b-4c35-b562-0d472c3e9b9d" providerId="ADAL" clId="{C8D1AFF4-7618-4161-B104-5CF2BD89DBBC}" dt="2023-12-05T06:33:40.734" v="171" actId="478"/>
          <ac:spMkLst>
            <pc:docMk/>
            <pc:sldMk cId="4245263330" sldId="265"/>
            <ac:spMk id="11" creationId="{6E4B2BA4-064F-6D87-E7FA-F2ADFB5B8F3A}"/>
          </ac:spMkLst>
        </pc:spChg>
        <pc:spChg chg="add mod">
          <ac:chgData name="Solomon Tessema" userId="92637d04-f59b-4c35-b562-0d472c3e9b9d" providerId="ADAL" clId="{C8D1AFF4-7618-4161-B104-5CF2BD89DBBC}" dt="2023-12-06T03:28:20.908" v="1117" actId="1076"/>
          <ac:spMkLst>
            <pc:docMk/>
            <pc:sldMk cId="4245263330" sldId="265"/>
            <ac:spMk id="14" creationId="{99447236-76D4-77C3-6604-9B89C8A68499}"/>
          </ac:spMkLst>
        </pc:spChg>
        <pc:graphicFrameChg chg="add del">
          <ac:chgData name="Solomon Tessema" userId="92637d04-f59b-4c35-b562-0d472c3e9b9d" providerId="ADAL" clId="{C8D1AFF4-7618-4161-B104-5CF2BD89DBBC}" dt="2023-12-05T06:27:55.855" v="136" actId="478"/>
          <ac:graphicFrameMkLst>
            <pc:docMk/>
            <pc:sldMk cId="4245263330" sldId="265"/>
            <ac:graphicFrameMk id="5" creationId="{E8BC6401-5564-470E-708C-34C8B1BE41C7}"/>
          </ac:graphicFrameMkLst>
        </pc:graphicFrameChg>
        <pc:picChg chg="add del mod">
          <ac:chgData name="Solomon Tessema" userId="92637d04-f59b-4c35-b562-0d472c3e9b9d" providerId="ADAL" clId="{C8D1AFF4-7618-4161-B104-5CF2BD89DBBC}" dt="2023-12-05T06:27:22.577" v="134" actId="478"/>
          <ac:picMkLst>
            <pc:docMk/>
            <pc:sldMk cId="4245263330" sldId="265"/>
            <ac:picMk id="3" creationId="{E813CA05-D86C-D4AB-90EF-A15114182C2C}"/>
          </ac:picMkLst>
        </pc:picChg>
        <pc:picChg chg="mod ord">
          <ac:chgData name="Solomon Tessema" userId="92637d04-f59b-4c35-b562-0d472c3e9b9d" providerId="ADAL" clId="{C8D1AFF4-7618-4161-B104-5CF2BD89DBBC}" dt="2023-12-05T20:41:50.960" v="847" actId="167"/>
          <ac:picMkLst>
            <pc:docMk/>
            <pc:sldMk cId="4245263330" sldId="265"/>
            <ac:picMk id="5" creationId="{15E5B98F-47B1-F40E-0CF4-E5620F953BD1}"/>
          </ac:picMkLst>
        </pc:picChg>
        <pc:picChg chg="add mod">
          <ac:chgData name="Solomon Tessema" userId="92637d04-f59b-4c35-b562-0d472c3e9b9d" providerId="ADAL" clId="{C8D1AFF4-7618-4161-B104-5CF2BD89DBBC}" dt="2023-12-06T03:28:14.947" v="1116" actId="1076"/>
          <ac:picMkLst>
            <pc:docMk/>
            <pc:sldMk cId="4245263330" sldId="265"/>
            <ac:picMk id="13" creationId="{0E06CC0C-3371-16E7-9711-F41AA9B7147B}"/>
          </ac:picMkLst>
        </pc:picChg>
      </pc:sldChg>
      <pc:sldChg chg="addSp delSp modSp add mod">
        <pc:chgData name="Solomon Tessema" userId="92637d04-f59b-4c35-b562-0d472c3e9b9d" providerId="ADAL" clId="{C8D1AFF4-7618-4161-B104-5CF2BD89DBBC}" dt="2023-12-06T05:46:23.106" v="1123" actId="166"/>
        <pc:sldMkLst>
          <pc:docMk/>
          <pc:sldMk cId="521596884" sldId="266"/>
        </pc:sldMkLst>
        <pc:spChg chg="add mod">
          <ac:chgData name="Solomon Tessema" userId="92637d04-f59b-4c35-b562-0d472c3e9b9d" providerId="ADAL" clId="{C8D1AFF4-7618-4161-B104-5CF2BD89DBBC}" dt="2023-12-05T20:42:52.175" v="851" actId="1076"/>
          <ac:spMkLst>
            <pc:docMk/>
            <pc:sldMk cId="521596884" sldId="266"/>
            <ac:spMk id="3" creationId="{D0984111-5943-BB57-5791-15EFBECB0F1E}"/>
          </ac:spMkLst>
        </pc:spChg>
        <pc:spChg chg="add mod">
          <ac:chgData name="Solomon Tessema" userId="92637d04-f59b-4c35-b562-0d472c3e9b9d" providerId="ADAL" clId="{C8D1AFF4-7618-4161-B104-5CF2BD89DBBC}" dt="2023-12-05T22:50:05.013" v="1104" actId="108"/>
          <ac:spMkLst>
            <pc:docMk/>
            <pc:sldMk cId="521596884" sldId="266"/>
            <ac:spMk id="4" creationId="{57A85350-4913-99A6-8619-270C49EAA3A1}"/>
          </ac:spMkLst>
        </pc:spChg>
        <pc:spChg chg="del">
          <ac:chgData name="Solomon Tessema" userId="92637d04-f59b-4c35-b562-0d472c3e9b9d" providerId="ADAL" clId="{C8D1AFF4-7618-4161-B104-5CF2BD89DBBC}" dt="2023-12-05T06:34:38.482" v="177" actId="478"/>
          <ac:spMkLst>
            <pc:docMk/>
            <pc:sldMk cId="521596884" sldId="266"/>
            <ac:spMk id="6" creationId="{13737A58-4515-51CA-FD3A-0E309075337A}"/>
          </ac:spMkLst>
        </pc:spChg>
        <pc:spChg chg="add del mod">
          <ac:chgData name="Solomon Tessema" userId="92637d04-f59b-4c35-b562-0d472c3e9b9d" providerId="ADAL" clId="{C8D1AFF4-7618-4161-B104-5CF2BD89DBBC}" dt="2023-12-05T20:45:47.417" v="869" actId="478"/>
          <ac:spMkLst>
            <pc:docMk/>
            <pc:sldMk cId="521596884" sldId="266"/>
            <ac:spMk id="6" creationId="{4EB402F5-DCFE-B482-3E00-4D836201EE1F}"/>
          </ac:spMkLst>
        </pc:spChg>
        <pc:picChg chg="add mod ord">
          <ac:chgData name="Solomon Tessema" userId="92637d04-f59b-4c35-b562-0d472c3e9b9d" providerId="ADAL" clId="{C8D1AFF4-7618-4161-B104-5CF2BD89DBBC}" dt="2023-12-06T05:46:23.106" v="1123" actId="166"/>
          <ac:picMkLst>
            <pc:docMk/>
            <pc:sldMk cId="521596884" sldId="266"/>
            <ac:picMk id="5" creationId="{8AA9FAE5-73CF-D63C-863D-0CD8CDA8D28C}"/>
          </ac:picMkLst>
        </pc:picChg>
        <pc:picChg chg="ord">
          <ac:chgData name="Solomon Tessema" userId="92637d04-f59b-4c35-b562-0d472c3e9b9d" providerId="ADAL" clId="{C8D1AFF4-7618-4161-B104-5CF2BD89DBBC}" dt="2023-12-05T20:50:27.618" v="882" actId="167"/>
          <ac:picMkLst>
            <pc:docMk/>
            <pc:sldMk cId="521596884" sldId="266"/>
            <ac:picMk id="7" creationId="{584EA613-29D8-77DF-EE73-F27DB888795F}"/>
          </ac:picMkLst>
        </pc:picChg>
      </pc:sldChg>
      <pc:sldChg chg="addSp delSp modSp add mod">
        <pc:chgData name="Solomon Tessema" userId="92637d04-f59b-4c35-b562-0d472c3e9b9d" providerId="ADAL" clId="{C8D1AFF4-7618-4161-B104-5CF2BD89DBBC}" dt="2023-12-08T01:58:19.198" v="1245" actId="478"/>
        <pc:sldMkLst>
          <pc:docMk/>
          <pc:sldMk cId="910367588" sldId="267"/>
        </pc:sldMkLst>
        <pc:spChg chg="add del mod">
          <ac:chgData name="Solomon Tessema" userId="92637d04-f59b-4c35-b562-0d472c3e9b9d" providerId="ADAL" clId="{C8D1AFF4-7618-4161-B104-5CF2BD89DBBC}" dt="2023-12-05T22:50:22.537" v="1107" actId="478"/>
          <ac:spMkLst>
            <pc:docMk/>
            <pc:sldMk cId="910367588" sldId="267"/>
            <ac:spMk id="2" creationId="{57B94D12-45C7-5AB2-6B97-613F4F9A73E2}"/>
          </ac:spMkLst>
        </pc:spChg>
        <pc:spChg chg="mod">
          <ac:chgData name="Solomon Tessema" userId="92637d04-f59b-4c35-b562-0d472c3e9b9d" providerId="ADAL" clId="{C8D1AFF4-7618-4161-B104-5CF2BD89DBBC}" dt="2023-12-08T01:44:12.153" v="1236" actId="14100"/>
          <ac:spMkLst>
            <pc:docMk/>
            <pc:sldMk cId="910367588" sldId="267"/>
            <ac:spMk id="3" creationId="{D0984111-5943-BB57-5791-15EFBECB0F1E}"/>
          </ac:spMkLst>
        </pc:spChg>
        <pc:spChg chg="mod">
          <ac:chgData name="Solomon Tessema" userId="92637d04-f59b-4c35-b562-0d472c3e9b9d" providerId="ADAL" clId="{C8D1AFF4-7618-4161-B104-5CF2BD89DBBC}" dt="2023-12-08T01:58:02.617" v="1242" actId="1076"/>
          <ac:spMkLst>
            <pc:docMk/>
            <pc:sldMk cId="910367588" sldId="267"/>
            <ac:spMk id="4" creationId="{57A85350-4913-99A6-8619-270C49EAA3A1}"/>
          </ac:spMkLst>
        </pc:spChg>
        <pc:spChg chg="add del mod">
          <ac:chgData name="Solomon Tessema" userId="92637d04-f59b-4c35-b562-0d472c3e9b9d" providerId="ADAL" clId="{C8D1AFF4-7618-4161-B104-5CF2BD89DBBC}" dt="2023-12-08T01:57:56.114" v="1241" actId="478"/>
          <ac:spMkLst>
            <pc:docMk/>
            <pc:sldMk cId="910367588" sldId="267"/>
            <ac:spMk id="6" creationId="{50B99CC9-900F-BBCE-C100-113AA72270BD}"/>
          </ac:spMkLst>
        </pc:spChg>
        <pc:spChg chg="add del mod">
          <ac:chgData name="Solomon Tessema" userId="92637d04-f59b-4c35-b562-0d472c3e9b9d" providerId="ADAL" clId="{C8D1AFF4-7618-4161-B104-5CF2BD89DBBC}" dt="2023-12-08T01:58:19.198" v="1245" actId="478"/>
          <ac:spMkLst>
            <pc:docMk/>
            <pc:sldMk cId="910367588" sldId="267"/>
            <ac:spMk id="8" creationId="{853048DF-601E-E70C-BA9D-03216DEFB77E}"/>
          </ac:spMkLst>
        </pc:spChg>
        <pc:picChg chg="del mod">
          <ac:chgData name="Solomon Tessema" userId="92637d04-f59b-4c35-b562-0d472c3e9b9d" providerId="ADAL" clId="{C8D1AFF4-7618-4161-B104-5CF2BD89DBBC}" dt="2023-12-05T20:57:46.904" v="885" actId="478"/>
          <ac:picMkLst>
            <pc:docMk/>
            <pc:sldMk cId="910367588" sldId="267"/>
            <ac:picMk id="5" creationId="{8AA9FAE5-73CF-D63C-863D-0CD8CDA8D28C}"/>
          </ac:picMkLst>
        </pc:picChg>
      </pc:sldChg>
      <pc:sldChg chg="delSp add del mod">
        <pc:chgData name="Solomon Tessema" userId="92637d04-f59b-4c35-b562-0d472c3e9b9d" providerId="ADAL" clId="{C8D1AFF4-7618-4161-B104-5CF2BD89DBBC}" dt="2023-12-05T20:43:50.278" v="852" actId="2696"/>
        <pc:sldMkLst>
          <pc:docMk/>
          <pc:sldMk cId="1200421828" sldId="267"/>
        </pc:sldMkLst>
        <pc:spChg chg="del">
          <ac:chgData name="Solomon Tessema" userId="92637d04-f59b-4c35-b562-0d472c3e9b9d" providerId="ADAL" clId="{C8D1AFF4-7618-4161-B104-5CF2BD89DBBC}" dt="2023-12-05T06:34:42.122" v="178" actId="478"/>
          <ac:spMkLst>
            <pc:docMk/>
            <pc:sldMk cId="1200421828" sldId="267"/>
            <ac:spMk id="6" creationId="{13737A58-4515-51CA-FD3A-0E309075337A}"/>
          </ac:spMkLst>
        </pc:spChg>
      </pc:sldChg>
      <pc:sldChg chg="addSp delSp add del setBg delDesignElem">
        <pc:chgData name="Solomon Tessema" userId="92637d04-f59b-4c35-b562-0d472c3e9b9d" providerId="ADAL" clId="{C8D1AFF4-7618-4161-B104-5CF2BD89DBBC}" dt="2023-12-05T20:45:27.321" v="865"/>
        <pc:sldMkLst>
          <pc:docMk/>
          <pc:sldMk cId="1927030359" sldId="267"/>
        </pc:sldMkLst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29" creationId="{730D8B3B-9B80-4025-B934-26DC7D7CD231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33" creationId="{8C516CC8-80AC-446C-A56E-9F54B7210402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35" creationId="{53947E58-F088-49F1-A3D1-DEA690192E84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45" creationId="{0E30439A-8A5B-46EC-8283-9B6B031D40D0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46" creationId="{5CEAD642-85CF-4750-8432-7C80C901F001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47" creationId="{FA33EEAE-15D5-4119-8C1E-89D943F911EF}"/>
          </ac:spMkLst>
        </pc:spChg>
        <pc:spChg chg="add del">
          <ac:chgData name="Solomon Tessema" userId="92637d04-f59b-4c35-b562-0d472c3e9b9d" providerId="ADAL" clId="{C8D1AFF4-7618-4161-B104-5CF2BD89DBBC}" dt="2023-12-05T20:45:27.321" v="865"/>
          <ac:spMkLst>
            <pc:docMk/>
            <pc:sldMk cId="1927030359" sldId="267"/>
            <ac:spMk id="48" creationId="{B5A1B09C-1565-46F8-B70F-621C5EB48A09}"/>
          </ac:spMkLst>
        </pc:spChg>
      </pc:sldChg>
      <pc:sldChg chg="addSp delSp modSp add mod ord">
        <pc:chgData name="Solomon Tessema" userId="92637d04-f59b-4c35-b562-0d472c3e9b9d" providerId="ADAL" clId="{C8D1AFF4-7618-4161-B104-5CF2BD89DBBC}" dt="2023-12-07T19:17:10.713" v="1217" actId="14100"/>
        <pc:sldMkLst>
          <pc:docMk/>
          <pc:sldMk cId="2346910030" sldId="268"/>
        </pc:sldMkLst>
        <pc:spChg chg="del">
          <ac:chgData name="Solomon Tessema" userId="92637d04-f59b-4c35-b562-0d472c3e9b9d" providerId="ADAL" clId="{C8D1AFF4-7618-4161-B104-5CF2BD89DBBC}" dt="2023-12-07T19:14:37.211" v="1194" actId="478"/>
          <ac:spMkLst>
            <pc:docMk/>
            <pc:sldMk cId="2346910030" sldId="268"/>
            <ac:spMk id="3" creationId="{D0984111-5943-BB57-5791-15EFBECB0F1E}"/>
          </ac:spMkLst>
        </pc:spChg>
        <pc:spChg chg="del mod ord">
          <ac:chgData name="Solomon Tessema" userId="92637d04-f59b-4c35-b562-0d472c3e9b9d" providerId="ADAL" clId="{C8D1AFF4-7618-4161-B104-5CF2BD89DBBC}" dt="2023-12-07T19:14:38.672" v="1195" actId="478"/>
          <ac:spMkLst>
            <pc:docMk/>
            <pc:sldMk cId="2346910030" sldId="268"/>
            <ac:spMk id="4" creationId="{57A85350-4913-99A6-8619-270C49EAA3A1}"/>
          </ac:spMkLst>
        </pc:spChg>
        <pc:picChg chg="del">
          <ac:chgData name="Solomon Tessema" userId="92637d04-f59b-4c35-b562-0d472c3e9b9d" providerId="ADAL" clId="{C8D1AFF4-7618-4161-B104-5CF2BD89DBBC}" dt="2023-12-07T18:25:07.664" v="1136" actId="478"/>
          <ac:picMkLst>
            <pc:docMk/>
            <pc:sldMk cId="2346910030" sldId="268"/>
            <ac:picMk id="5" creationId="{8AA9FAE5-73CF-D63C-863D-0CD8CDA8D28C}"/>
          </ac:picMkLst>
        </pc:picChg>
        <pc:picChg chg="add del mod">
          <ac:chgData name="Solomon Tessema" userId="92637d04-f59b-4c35-b562-0d472c3e9b9d" providerId="ADAL" clId="{C8D1AFF4-7618-4161-B104-5CF2BD89DBBC}" dt="2023-12-07T19:14:34.829" v="1193" actId="478"/>
          <ac:picMkLst>
            <pc:docMk/>
            <pc:sldMk cId="2346910030" sldId="268"/>
            <ac:picMk id="6" creationId="{190E9519-2636-0245-3DEE-B347F2C044F0}"/>
          </ac:picMkLst>
        </pc:picChg>
        <pc:picChg chg="add del mod ord modCrop">
          <ac:chgData name="Solomon Tessema" userId="92637d04-f59b-4c35-b562-0d472c3e9b9d" providerId="ADAL" clId="{C8D1AFF4-7618-4161-B104-5CF2BD89DBBC}" dt="2023-12-07T19:13:53.442" v="1188" actId="22"/>
          <ac:picMkLst>
            <pc:docMk/>
            <pc:sldMk cId="2346910030" sldId="268"/>
            <ac:picMk id="9" creationId="{D671E4F5-CC1D-E067-B170-CBFE221CB6EC}"/>
          </ac:picMkLst>
        </pc:picChg>
        <pc:picChg chg="add mod modCrop">
          <ac:chgData name="Solomon Tessema" userId="92637d04-f59b-4c35-b562-0d472c3e9b9d" providerId="ADAL" clId="{C8D1AFF4-7618-4161-B104-5CF2BD89DBBC}" dt="2023-12-07T19:17:10.713" v="1217" actId="14100"/>
          <ac:picMkLst>
            <pc:docMk/>
            <pc:sldMk cId="2346910030" sldId="268"/>
            <ac:picMk id="11" creationId="{3D08356D-D07E-0D1C-85FD-C025A4537A25}"/>
          </ac:picMkLst>
        </pc:picChg>
      </pc:sldChg>
      <pc:sldChg chg="delSp add del mod">
        <pc:chgData name="Solomon Tessema" userId="92637d04-f59b-4c35-b562-0d472c3e9b9d" providerId="ADAL" clId="{C8D1AFF4-7618-4161-B104-5CF2BD89DBBC}" dt="2023-12-05T20:43:52.569" v="853" actId="2696"/>
        <pc:sldMkLst>
          <pc:docMk/>
          <pc:sldMk cId="2699343847" sldId="268"/>
        </pc:sldMkLst>
        <pc:spChg chg="del">
          <ac:chgData name="Solomon Tessema" userId="92637d04-f59b-4c35-b562-0d472c3e9b9d" providerId="ADAL" clId="{C8D1AFF4-7618-4161-B104-5CF2BD89DBBC}" dt="2023-12-05T06:34:44.696" v="179" actId="478"/>
          <ac:spMkLst>
            <pc:docMk/>
            <pc:sldMk cId="2699343847" sldId="268"/>
            <ac:spMk id="6" creationId="{13737A58-4515-51CA-FD3A-0E309075337A}"/>
          </ac:spMkLst>
        </pc:spChg>
      </pc:sldChg>
      <pc:sldChg chg="delSp add del mod">
        <pc:chgData name="Solomon Tessema" userId="92637d04-f59b-4c35-b562-0d472c3e9b9d" providerId="ADAL" clId="{C8D1AFF4-7618-4161-B104-5CF2BD89DBBC}" dt="2023-12-05T20:43:55.394" v="854" actId="2696"/>
        <pc:sldMkLst>
          <pc:docMk/>
          <pc:sldMk cId="1762018786" sldId="269"/>
        </pc:sldMkLst>
        <pc:spChg chg="del">
          <ac:chgData name="Solomon Tessema" userId="92637d04-f59b-4c35-b562-0d472c3e9b9d" providerId="ADAL" clId="{C8D1AFF4-7618-4161-B104-5CF2BD89DBBC}" dt="2023-12-05T06:34:47.744" v="180" actId="478"/>
          <ac:spMkLst>
            <pc:docMk/>
            <pc:sldMk cId="1762018786" sldId="269"/>
            <ac:spMk id="6" creationId="{13737A58-4515-51CA-FD3A-0E309075337A}"/>
          </ac:spMkLst>
        </pc:spChg>
      </pc:sldChg>
      <pc:sldChg chg="addSp delSp modSp add mod ord">
        <pc:chgData name="Solomon Tessema" userId="92637d04-f59b-4c35-b562-0d472c3e9b9d" providerId="ADAL" clId="{C8D1AFF4-7618-4161-B104-5CF2BD89DBBC}" dt="2023-12-08T01:43:40.783" v="1233" actId="1076"/>
        <pc:sldMkLst>
          <pc:docMk/>
          <pc:sldMk cId="3534856548" sldId="269"/>
        </pc:sldMkLst>
        <pc:spChg chg="del">
          <ac:chgData name="Solomon Tessema" userId="92637d04-f59b-4c35-b562-0d472c3e9b9d" providerId="ADAL" clId="{C8D1AFF4-7618-4161-B104-5CF2BD89DBBC}" dt="2023-12-08T01:43:00.095" v="1227" actId="478"/>
          <ac:spMkLst>
            <pc:docMk/>
            <pc:sldMk cId="3534856548" sldId="269"/>
            <ac:spMk id="3" creationId="{D0984111-5943-BB57-5791-15EFBECB0F1E}"/>
          </ac:spMkLst>
        </pc:spChg>
        <pc:spChg chg="del mod">
          <ac:chgData name="Solomon Tessema" userId="92637d04-f59b-4c35-b562-0d472c3e9b9d" providerId="ADAL" clId="{C8D1AFF4-7618-4161-B104-5CF2BD89DBBC}" dt="2023-12-08T01:42:57.636" v="1226" actId="478"/>
          <ac:spMkLst>
            <pc:docMk/>
            <pc:sldMk cId="3534856548" sldId="269"/>
            <ac:spMk id="4" creationId="{57A85350-4913-99A6-8619-270C49EAA3A1}"/>
          </ac:spMkLst>
        </pc:spChg>
        <pc:picChg chg="del">
          <ac:chgData name="Solomon Tessema" userId="92637d04-f59b-4c35-b562-0d472c3e9b9d" providerId="ADAL" clId="{C8D1AFF4-7618-4161-B104-5CF2BD89DBBC}" dt="2023-12-07T18:56:59.619" v="1147" actId="478"/>
          <ac:picMkLst>
            <pc:docMk/>
            <pc:sldMk cId="3534856548" sldId="269"/>
            <ac:picMk id="5" creationId="{8AA9FAE5-73CF-D63C-863D-0CD8CDA8D28C}"/>
          </ac:picMkLst>
        </pc:picChg>
        <pc:picChg chg="add mod">
          <ac:chgData name="Solomon Tessema" userId="92637d04-f59b-4c35-b562-0d472c3e9b9d" providerId="ADAL" clId="{C8D1AFF4-7618-4161-B104-5CF2BD89DBBC}" dt="2023-12-08T01:43:40.783" v="1233" actId="1076"/>
          <ac:picMkLst>
            <pc:docMk/>
            <pc:sldMk cId="3534856548" sldId="269"/>
            <ac:picMk id="1026" creationId="{4176578D-43B6-83E8-1646-2C56A990C13A}"/>
          </ac:picMkLst>
        </pc:picChg>
      </pc:sldChg>
      <pc:sldChg chg="modSp add del mod">
        <pc:chgData name="Solomon Tessema" userId="92637d04-f59b-4c35-b562-0d472c3e9b9d" providerId="ADAL" clId="{C8D1AFF4-7618-4161-B104-5CF2BD89DBBC}" dt="2023-12-08T01:44:04.811" v="1234" actId="47"/>
        <pc:sldMkLst>
          <pc:docMk/>
          <pc:sldMk cId="1014360233" sldId="270"/>
        </pc:sldMkLst>
        <pc:spChg chg="mod">
          <ac:chgData name="Solomon Tessema" userId="92637d04-f59b-4c35-b562-0d472c3e9b9d" providerId="ADAL" clId="{C8D1AFF4-7618-4161-B104-5CF2BD89DBBC}" dt="2023-12-07T19:18:05.214" v="1222" actId="1076"/>
          <ac:spMkLst>
            <pc:docMk/>
            <pc:sldMk cId="1014360233" sldId="270"/>
            <ac:spMk id="3" creationId="{D0984111-5943-BB57-5791-15EFBECB0F1E}"/>
          </ac:spMkLst>
        </pc:spChg>
        <pc:spChg chg="mod">
          <ac:chgData name="Solomon Tessema" userId="92637d04-f59b-4c35-b562-0d472c3e9b9d" providerId="ADAL" clId="{C8D1AFF4-7618-4161-B104-5CF2BD89DBBC}" dt="2023-12-07T19:18:08.305" v="1223" actId="1076"/>
          <ac:spMkLst>
            <pc:docMk/>
            <pc:sldMk cId="1014360233" sldId="270"/>
            <ac:spMk id="4" creationId="{57A85350-4913-99A6-8619-270C49EAA3A1}"/>
          </ac:spMkLst>
        </pc:spChg>
      </pc:sldChg>
      <pc:sldChg chg="delSp add del mod">
        <pc:chgData name="Solomon Tessema" userId="92637d04-f59b-4c35-b562-0d472c3e9b9d" providerId="ADAL" clId="{C8D1AFF4-7618-4161-B104-5CF2BD89DBBC}" dt="2023-12-05T20:43:57.889" v="855" actId="2696"/>
        <pc:sldMkLst>
          <pc:docMk/>
          <pc:sldMk cId="1600951455" sldId="270"/>
        </pc:sldMkLst>
        <pc:spChg chg="del">
          <ac:chgData name="Solomon Tessema" userId="92637d04-f59b-4c35-b562-0d472c3e9b9d" providerId="ADAL" clId="{C8D1AFF4-7618-4161-B104-5CF2BD89DBBC}" dt="2023-12-05T06:34:50.706" v="181" actId="478"/>
          <ac:spMkLst>
            <pc:docMk/>
            <pc:sldMk cId="1600951455" sldId="270"/>
            <ac:spMk id="6" creationId="{13737A58-4515-51CA-FD3A-0E309075337A}"/>
          </ac:spMkLst>
        </pc:spChg>
      </pc:sldChg>
      <pc:sldChg chg="addSp delSp modSp add mod">
        <pc:chgData name="Solomon Tessema" userId="92637d04-f59b-4c35-b562-0d472c3e9b9d" providerId="ADAL" clId="{C8D1AFF4-7618-4161-B104-5CF2BD89DBBC}" dt="2023-12-07T19:17:41.612" v="1221" actId="14100"/>
        <pc:sldMkLst>
          <pc:docMk/>
          <pc:sldMk cId="425637782" sldId="271"/>
        </pc:sldMkLst>
        <pc:picChg chg="add mod modCrop">
          <ac:chgData name="Solomon Tessema" userId="92637d04-f59b-4c35-b562-0d472c3e9b9d" providerId="ADAL" clId="{C8D1AFF4-7618-4161-B104-5CF2BD89DBBC}" dt="2023-12-07T19:17:41.612" v="1221" actId="14100"/>
          <ac:picMkLst>
            <pc:docMk/>
            <pc:sldMk cId="425637782" sldId="271"/>
            <ac:picMk id="3" creationId="{B7A5FFA8-B984-4B87-EFED-EB33878A0521}"/>
          </ac:picMkLst>
        </pc:picChg>
        <pc:picChg chg="del">
          <ac:chgData name="Solomon Tessema" userId="92637d04-f59b-4c35-b562-0d472c3e9b9d" providerId="ADAL" clId="{C8D1AFF4-7618-4161-B104-5CF2BD89DBBC}" dt="2023-12-07T19:16:26.776" v="1205" actId="478"/>
          <ac:picMkLst>
            <pc:docMk/>
            <pc:sldMk cId="425637782" sldId="271"/>
            <ac:picMk id="11" creationId="{3D08356D-D07E-0D1C-85FD-C025A4537A25}"/>
          </ac:picMkLst>
        </pc:picChg>
      </pc:sldChg>
      <pc:sldChg chg="delSp add del mod">
        <pc:chgData name="Solomon Tessema" userId="92637d04-f59b-4c35-b562-0d472c3e9b9d" providerId="ADAL" clId="{C8D1AFF4-7618-4161-B104-5CF2BD89DBBC}" dt="2023-12-05T20:43:59.963" v="856" actId="2696"/>
        <pc:sldMkLst>
          <pc:docMk/>
          <pc:sldMk cId="1559920817" sldId="271"/>
        </pc:sldMkLst>
        <pc:spChg chg="del">
          <ac:chgData name="Solomon Tessema" userId="92637d04-f59b-4c35-b562-0d472c3e9b9d" providerId="ADAL" clId="{C8D1AFF4-7618-4161-B104-5CF2BD89DBBC}" dt="2023-12-05T06:34:53.673" v="182" actId="478"/>
          <ac:spMkLst>
            <pc:docMk/>
            <pc:sldMk cId="1559920817" sldId="271"/>
            <ac:spMk id="6" creationId="{13737A58-4515-51CA-FD3A-0E309075337A}"/>
          </ac:spMkLst>
        </pc:spChg>
      </pc:sldChg>
      <pc:sldChg chg="addSp delSp modSp add mod delAnim">
        <pc:chgData name="Solomon Tessema" userId="92637d04-f59b-4c35-b562-0d472c3e9b9d" providerId="ADAL" clId="{C8D1AFF4-7618-4161-B104-5CF2BD89DBBC}" dt="2023-12-08T02:06:01.355" v="1262" actId="1076"/>
        <pc:sldMkLst>
          <pc:docMk/>
          <pc:sldMk cId="1322355438" sldId="272"/>
        </pc:sldMkLst>
        <pc:spChg chg="add del mod">
          <ac:chgData name="Solomon Tessema" userId="92637d04-f59b-4c35-b562-0d472c3e9b9d" providerId="ADAL" clId="{C8D1AFF4-7618-4161-B104-5CF2BD89DBBC}" dt="2023-12-08T02:05:08.963" v="1256" actId="478"/>
          <ac:spMkLst>
            <pc:docMk/>
            <pc:sldMk cId="1322355438" sldId="272"/>
            <ac:spMk id="5" creationId="{E383BC18-8983-9197-2AD4-259C5E9ABE28}"/>
          </ac:spMkLst>
        </pc:spChg>
        <pc:picChg chg="del">
          <ac:chgData name="Solomon Tessema" userId="92637d04-f59b-4c35-b562-0d472c3e9b9d" providerId="ADAL" clId="{C8D1AFF4-7618-4161-B104-5CF2BD89DBBC}" dt="2023-12-08T01:58:41.860" v="1247" actId="478"/>
          <ac:picMkLst>
            <pc:docMk/>
            <pc:sldMk cId="1322355438" sldId="272"/>
            <ac:picMk id="3" creationId="{B7A5FFA8-B984-4B87-EFED-EB33878A0521}"/>
          </ac:picMkLst>
        </pc:picChg>
        <pc:picChg chg="add mod">
          <ac:chgData name="Solomon Tessema" userId="92637d04-f59b-4c35-b562-0d472c3e9b9d" providerId="ADAL" clId="{C8D1AFF4-7618-4161-B104-5CF2BD89DBBC}" dt="2023-12-08T02:05:51.431" v="1259" actId="14100"/>
          <ac:picMkLst>
            <pc:docMk/>
            <pc:sldMk cId="1322355438" sldId="272"/>
            <ac:picMk id="4" creationId="{6BD506CC-F5A2-FCFF-6167-B905884038C7}"/>
          </ac:picMkLst>
        </pc:picChg>
        <pc:picChg chg="del">
          <ac:chgData name="Solomon Tessema" userId="92637d04-f59b-4c35-b562-0d472c3e9b9d" providerId="ADAL" clId="{C8D1AFF4-7618-4161-B104-5CF2BD89DBBC}" dt="2023-12-08T01:59:29.954" v="1253" actId="478"/>
          <ac:picMkLst>
            <pc:docMk/>
            <pc:sldMk cId="1322355438" sldId="272"/>
            <ac:picMk id="7" creationId="{584EA613-29D8-77DF-EE73-F27DB888795F}"/>
          </ac:picMkLst>
        </pc:picChg>
        <pc:picChg chg="add mod">
          <ac:chgData name="Solomon Tessema" userId="92637d04-f59b-4c35-b562-0d472c3e9b9d" providerId="ADAL" clId="{C8D1AFF4-7618-4161-B104-5CF2BD89DBBC}" dt="2023-12-08T02:06:01.355" v="1262" actId="1076"/>
          <ac:picMkLst>
            <pc:docMk/>
            <pc:sldMk cId="1322355438" sldId="272"/>
            <ac:picMk id="8" creationId="{E5C5523D-B30C-6C7C-C2C0-D070053DCBDC}"/>
          </ac:picMkLst>
        </pc:picChg>
      </pc:sldChg>
      <pc:sldChg chg="delSp add del mod">
        <pc:chgData name="Solomon Tessema" userId="92637d04-f59b-4c35-b562-0d472c3e9b9d" providerId="ADAL" clId="{C8D1AFF4-7618-4161-B104-5CF2BD89DBBC}" dt="2023-12-05T20:44:02.653" v="857" actId="2696"/>
        <pc:sldMkLst>
          <pc:docMk/>
          <pc:sldMk cId="1978124737" sldId="272"/>
        </pc:sldMkLst>
        <pc:spChg chg="del">
          <ac:chgData name="Solomon Tessema" userId="92637d04-f59b-4c35-b562-0d472c3e9b9d" providerId="ADAL" clId="{C8D1AFF4-7618-4161-B104-5CF2BD89DBBC}" dt="2023-12-05T06:34:56.556" v="183" actId="478"/>
          <ac:spMkLst>
            <pc:docMk/>
            <pc:sldMk cId="1978124737" sldId="272"/>
            <ac:spMk id="6" creationId="{13737A58-4515-51CA-FD3A-0E309075337A}"/>
          </ac:spMkLst>
        </pc:spChg>
      </pc:sldChg>
    </pc:docChg>
  </pc:docChgLst>
  <pc:docChgLst>
    <pc:chgData name="Solomon Tessema" userId="92637d04-f59b-4c35-b562-0d472c3e9b9d" providerId="ADAL" clId="{AC5C736B-E9AC-4BB4-B580-0E46A43A4DE6}"/>
    <pc:docChg chg="custSel addSld modSld">
      <pc:chgData name="Solomon Tessema" userId="92637d04-f59b-4c35-b562-0d472c3e9b9d" providerId="ADAL" clId="{AC5C736B-E9AC-4BB4-B580-0E46A43A4DE6}" dt="2023-11-21T03:41:27.522" v="35" actId="1076"/>
      <pc:docMkLst>
        <pc:docMk/>
      </pc:docMkLst>
      <pc:sldChg chg="modSp mod">
        <pc:chgData name="Solomon Tessema" userId="92637d04-f59b-4c35-b562-0d472c3e9b9d" providerId="ADAL" clId="{AC5C736B-E9AC-4BB4-B580-0E46A43A4DE6}" dt="2023-11-21T03:35:57.075" v="0" actId="14100"/>
        <pc:sldMkLst>
          <pc:docMk/>
          <pc:sldMk cId="3446363197" sldId="256"/>
        </pc:sldMkLst>
        <pc:spChg chg="mod">
          <ac:chgData name="Solomon Tessema" userId="92637d04-f59b-4c35-b562-0d472c3e9b9d" providerId="ADAL" clId="{AC5C736B-E9AC-4BB4-B580-0E46A43A4DE6}" dt="2023-11-21T03:35:57.075" v="0" actId="14100"/>
          <ac:spMkLst>
            <pc:docMk/>
            <pc:sldMk cId="3446363197" sldId="256"/>
            <ac:spMk id="2" creationId="{97A144BE-FD35-455B-62C5-056261206528}"/>
          </ac:spMkLst>
        </pc:spChg>
      </pc:sldChg>
      <pc:sldChg chg="addSp delSp modSp new mod">
        <pc:chgData name="Solomon Tessema" userId="92637d04-f59b-4c35-b562-0d472c3e9b9d" providerId="ADAL" clId="{AC5C736B-E9AC-4BB4-B580-0E46A43A4DE6}" dt="2023-11-21T03:41:27.522" v="35" actId="1076"/>
        <pc:sldMkLst>
          <pc:docMk/>
          <pc:sldMk cId="1916528280" sldId="257"/>
        </pc:sldMkLst>
        <pc:spChg chg="del">
          <ac:chgData name="Solomon Tessema" userId="92637d04-f59b-4c35-b562-0d472c3e9b9d" providerId="ADAL" clId="{AC5C736B-E9AC-4BB4-B580-0E46A43A4DE6}" dt="2023-11-21T03:38:34.975" v="7" actId="478"/>
          <ac:spMkLst>
            <pc:docMk/>
            <pc:sldMk cId="1916528280" sldId="257"/>
            <ac:spMk id="2" creationId="{618E85F3-3E30-BF25-54FA-865E1F59C159}"/>
          </ac:spMkLst>
        </pc:spChg>
        <pc:spChg chg="del">
          <ac:chgData name="Solomon Tessema" userId="92637d04-f59b-4c35-b562-0d472c3e9b9d" providerId="ADAL" clId="{AC5C736B-E9AC-4BB4-B580-0E46A43A4DE6}" dt="2023-11-21T03:38:33.754" v="6" actId="478"/>
          <ac:spMkLst>
            <pc:docMk/>
            <pc:sldMk cId="1916528280" sldId="257"/>
            <ac:spMk id="3" creationId="{7F4E9589-0CF9-3373-A884-90CE46A8743D}"/>
          </ac:spMkLst>
        </pc:spChg>
        <pc:spChg chg="add mod">
          <ac:chgData name="Solomon Tessema" userId="92637d04-f59b-4c35-b562-0d472c3e9b9d" providerId="ADAL" clId="{AC5C736B-E9AC-4BB4-B580-0E46A43A4DE6}" dt="2023-11-21T03:41:27.522" v="35" actId="1076"/>
          <ac:spMkLst>
            <pc:docMk/>
            <pc:sldMk cId="1916528280" sldId="257"/>
            <ac:spMk id="5" creationId="{27777EAF-8D98-3598-A58F-85DCC2F99D1A}"/>
          </ac:spMkLst>
        </pc:spChg>
      </pc:sldChg>
      <pc:sldChg chg="delSp new mod">
        <pc:chgData name="Solomon Tessema" userId="92637d04-f59b-4c35-b562-0d472c3e9b9d" providerId="ADAL" clId="{AC5C736B-E9AC-4BB4-B580-0E46A43A4DE6}" dt="2023-11-21T03:38:46.350" v="11" actId="478"/>
        <pc:sldMkLst>
          <pc:docMk/>
          <pc:sldMk cId="2380782971" sldId="258"/>
        </pc:sldMkLst>
        <pc:spChg chg="del">
          <ac:chgData name="Solomon Tessema" userId="92637d04-f59b-4c35-b562-0d472c3e9b9d" providerId="ADAL" clId="{AC5C736B-E9AC-4BB4-B580-0E46A43A4DE6}" dt="2023-11-21T03:38:46.350" v="11" actId="478"/>
          <ac:spMkLst>
            <pc:docMk/>
            <pc:sldMk cId="2380782971" sldId="258"/>
            <ac:spMk id="2" creationId="{3B7CDE9F-DF7A-9CE0-D9FA-C37F6CA7476A}"/>
          </ac:spMkLst>
        </pc:spChg>
        <pc:spChg chg="del">
          <ac:chgData name="Solomon Tessema" userId="92637d04-f59b-4c35-b562-0d472c3e9b9d" providerId="ADAL" clId="{AC5C736B-E9AC-4BB4-B580-0E46A43A4DE6}" dt="2023-11-21T03:38:43.177" v="10" actId="478"/>
          <ac:spMkLst>
            <pc:docMk/>
            <pc:sldMk cId="2380782971" sldId="258"/>
            <ac:spMk id="3" creationId="{954F067A-8C77-DF81-EB92-43890F3ED04B}"/>
          </ac:spMkLst>
        </pc:spChg>
      </pc:sldChg>
      <pc:sldChg chg="delSp new mod">
        <pc:chgData name="Solomon Tessema" userId="92637d04-f59b-4c35-b562-0d472c3e9b9d" providerId="ADAL" clId="{AC5C736B-E9AC-4BB4-B580-0E46A43A4DE6}" dt="2023-11-21T03:38:39.477" v="9" actId="478"/>
        <pc:sldMkLst>
          <pc:docMk/>
          <pc:sldMk cId="1511334512" sldId="259"/>
        </pc:sldMkLst>
        <pc:spChg chg="del">
          <ac:chgData name="Solomon Tessema" userId="92637d04-f59b-4c35-b562-0d472c3e9b9d" providerId="ADAL" clId="{AC5C736B-E9AC-4BB4-B580-0E46A43A4DE6}" dt="2023-11-21T03:38:38.657" v="8" actId="478"/>
          <ac:spMkLst>
            <pc:docMk/>
            <pc:sldMk cId="1511334512" sldId="259"/>
            <ac:spMk id="2" creationId="{B3B8A10C-54C4-AAD7-EF7B-234CD374D0F0}"/>
          </ac:spMkLst>
        </pc:spChg>
        <pc:spChg chg="del">
          <ac:chgData name="Solomon Tessema" userId="92637d04-f59b-4c35-b562-0d472c3e9b9d" providerId="ADAL" clId="{AC5C736B-E9AC-4BB4-B580-0E46A43A4DE6}" dt="2023-11-21T03:38:39.477" v="9" actId="478"/>
          <ac:spMkLst>
            <pc:docMk/>
            <pc:sldMk cId="1511334512" sldId="259"/>
            <ac:spMk id="3" creationId="{8D07DA13-9F4B-722A-8BEC-02E8E8D8C756}"/>
          </ac:spMkLst>
        </pc:spChg>
      </pc:sldChg>
      <pc:sldChg chg="delSp new mod">
        <pc:chgData name="Solomon Tessema" userId="92637d04-f59b-4c35-b562-0d472c3e9b9d" providerId="ADAL" clId="{AC5C736B-E9AC-4BB4-B580-0E46A43A4DE6}" dt="2023-11-21T03:38:51.239" v="13" actId="478"/>
        <pc:sldMkLst>
          <pc:docMk/>
          <pc:sldMk cId="569650778" sldId="260"/>
        </pc:sldMkLst>
        <pc:spChg chg="del">
          <ac:chgData name="Solomon Tessema" userId="92637d04-f59b-4c35-b562-0d472c3e9b9d" providerId="ADAL" clId="{AC5C736B-E9AC-4BB4-B580-0E46A43A4DE6}" dt="2023-11-21T03:38:49.024" v="12" actId="478"/>
          <ac:spMkLst>
            <pc:docMk/>
            <pc:sldMk cId="569650778" sldId="260"/>
            <ac:spMk id="2" creationId="{55DCA81B-9889-77A5-8698-91DCE759D12F}"/>
          </ac:spMkLst>
        </pc:spChg>
        <pc:spChg chg="del">
          <ac:chgData name="Solomon Tessema" userId="92637d04-f59b-4c35-b562-0d472c3e9b9d" providerId="ADAL" clId="{AC5C736B-E9AC-4BB4-B580-0E46A43A4DE6}" dt="2023-11-21T03:38:51.239" v="13" actId="478"/>
          <ac:spMkLst>
            <pc:docMk/>
            <pc:sldMk cId="569650778" sldId="260"/>
            <ac:spMk id="3" creationId="{911782E5-27A5-9435-0A5B-847740F2451F}"/>
          </ac:spMkLst>
        </pc:spChg>
      </pc:sldChg>
      <pc:sldChg chg="delSp new mod">
        <pc:chgData name="Solomon Tessema" userId="92637d04-f59b-4c35-b562-0d472c3e9b9d" providerId="ADAL" clId="{AC5C736B-E9AC-4BB4-B580-0E46A43A4DE6}" dt="2023-11-21T03:38:56.256" v="15" actId="478"/>
        <pc:sldMkLst>
          <pc:docMk/>
          <pc:sldMk cId="4008086080" sldId="261"/>
        </pc:sldMkLst>
        <pc:spChg chg="del">
          <ac:chgData name="Solomon Tessema" userId="92637d04-f59b-4c35-b562-0d472c3e9b9d" providerId="ADAL" clId="{AC5C736B-E9AC-4BB4-B580-0E46A43A4DE6}" dt="2023-11-21T03:38:54.761" v="14" actId="478"/>
          <ac:spMkLst>
            <pc:docMk/>
            <pc:sldMk cId="4008086080" sldId="261"/>
            <ac:spMk id="2" creationId="{EFB66D14-0313-EA76-B35F-3705228ADA2D}"/>
          </ac:spMkLst>
        </pc:spChg>
        <pc:spChg chg="del">
          <ac:chgData name="Solomon Tessema" userId="92637d04-f59b-4c35-b562-0d472c3e9b9d" providerId="ADAL" clId="{AC5C736B-E9AC-4BB4-B580-0E46A43A4DE6}" dt="2023-11-21T03:38:56.256" v="15" actId="478"/>
          <ac:spMkLst>
            <pc:docMk/>
            <pc:sldMk cId="4008086080" sldId="261"/>
            <ac:spMk id="3" creationId="{41B4EF36-2DFF-5B89-73EA-7E39BEF424D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EF928-0C37-C2D0-2CFA-91A391703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FE513-43BD-C094-9A07-7AB298F1F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406D3-EAD0-C78D-22F9-151FB518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574AB-3BC0-04A4-D054-D24719992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A05E5-B48A-B073-3E59-67261BB5A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19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1EC8E-1AF4-9A0C-38A3-D75905DE5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EE381-5A41-FCC2-BD1B-25F9230ED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0590E-D399-5CE0-00B3-03E8F2392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E5985-ECA8-1FFD-02A7-FA041E541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B57F2-6DB6-248E-CC57-9C8C31719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58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816D9E-BAC2-B9B1-AADA-6EECBD56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E9E13-39F1-7FE4-9ADF-F8FE813E3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E1347-B1AC-5A55-9E06-A3CA97939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D63FE-AB2B-73D7-7D47-2EC72357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F9C4D-5ECA-B672-1050-4EAEC30B2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85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15F0-212B-1EF0-5946-C5406787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D2A08-7016-6A6B-D1CB-E77CCBA5F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CAD44-1909-628C-E9CA-725E63F15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909DA-5DB8-DE28-00E3-19EB98571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442DC-06CD-4FB4-CEB7-4032AF229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7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EE3CF-9EEF-D56E-2DFD-B301FD95D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BE4A9-999F-B3DC-9279-878CA0CCA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48FB5-F590-0B0A-1EE9-A4766B3EA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AD26-C37C-BFCC-4589-2F22E92D1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A2E1A-2F3B-A78F-FDF3-AD077B74B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08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6C2AC-0C7E-D864-C7E5-B7164498F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4C455-37A8-B181-D26F-A8B119068E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53AB5B-B212-B366-E7F2-8FF1793C4C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FEA04-9269-F43F-D7C1-1BE3809E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340B5-70AE-B906-E579-8A5E5B28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A99A7B-2972-3EF0-125C-54E2C958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87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E31CE-9566-2250-A742-FC5367379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AD4C4-E438-CDF4-617F-5C47B143D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216D0-097F-2405-93A3-A4722655B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46DF07-C29A-B631-7775-3F49834527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301C52-A35B-B3B2-2FD7-C3116BE3E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3E084D-E965-955A-15AF-5E415733D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922175-481C-6EF1-ACA2-6CCB7FA0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1544D9-F4F6-8A74-7287-950DAA15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9D27-EDF5-4A9F-5170-9C7F71130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7AA6BC-8C30-736F-AA58-024DF9BA7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264E01-42ED-00E4-1221-0BE79334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CAE861-66B9-C89A-44C1-E87F48E25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69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8AB6E-3572-5C58-1935-4E4E7A2C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D77FC2-3AF8-12A8-DB3C-3844DE956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A5C14-527B-E1B4-60EF-C37ECFF9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88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9462A-E4A7-E66E-2D45-597F8512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45AD3-291C-FDBB-DA0A-A2A099AC5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82ADD-734B-3B27-46AB-E178A6538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9BBB38-0091-71B4-36B1-45C7E9A51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AE34B-CD1C-99A4-B859-F77E72318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529EE-A3E7-BC92-97CF-EA1B21F09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00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9E8AA-0346-D1C3-0969-99BF5E449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EF2354-40A3-C314-D1F3-653D25F55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66343-E09D-5850-1BC1-5376A2101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29929-1383-4413-FF6A-970D7C119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C428A-EEC5-8215-93FA-43D0AC0FE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1298E-4E2B-ED8F-465E-B1AE3A55A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29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C0D203-F060-DC20-5906-032627FD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B2DBA-3149-7282-273A-B7B78B3E7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6F949-9B4C-86C6-873D-D2A9D092A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1B814-F437-1BD9-32C1-F4DDC932E0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B9FA7-6EF4-2333-0187-BB1F3B6D1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603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FA6809-9ADE-6DBA-A6D7-8DB8AF4C41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614" y="483246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BD437-3DF3-F3B4-8CBD-70A0DC1E8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753" y="5606382"/>
            <a:ext cx="3482110" cy="1036017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Solomon Tessema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Nov. 2023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Professor  David Inouye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144BE-FD35-455B-62C5-056261206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6247" y="871460"/>
            <a:ext cx="6672979" cy="3086099"/>
          </a:xfrm>
          <a:ln w="25400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5400" dirty="0">
                <a:solidFill>
                  <a:srgbClr val="FFFFFF"/>
                </a:solidFill>
              </a:rPr>
              <a:t>Machine Learning Applications in Physical Modeling and Simulation</a:t>
            </a:r>
          </a:p>
        </p:txBody>
      </p:sp>
      <p:pic>
        <p:nvPicPr>
          <p:cNvPr id="1026" name="Picture 2" descr="Workshop IV: Synergies between Machine Learning and Physical Models">
            <a:extLst>
              <a:ext uri="{FF2B5EF4-FFF2-40B4-BE49-F238E27FC236}">
                <a16:creationId xmlns:a16="http://schemas.microsoft.com/office/drawing/2014/main" id="{E6CCA1A7-28EF-98B4-B4A3-E2FC311B5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753" y="2498375"/>
            <a:ext cx="3654224" cy="2936976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36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70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737A58-4515-51CA-FD3A-0E309075337A}"/>
              </a:ext>
            </a:extLst>
          </p:cNvPr>
          <p:cNvSpPr txBox="1"/>
          <p:nvPr/>
        </p:nvSpPr>
        <p:spPr>
          <a:xfrm>
            <a:off x="966820" y="837864"/>
            <a:ext cx="7220141" cy="120032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-US" dirty="0"/>
              <a:t>“The convergence of machine learning and physical modeling has ushered in a new era of possibilities, challenging established paradigms and offering innovative solutions to longstanding problems in physics and engineering.”</a:t>
            </a:r>
          </a:p>
        </p:txBody>
      </p:sp>
      <p:pic>
        <p:nvPicPr>
          <p:cNvPr id="10" name="Picture 9" descr="A blue and green objects&#10;&#10;Description automatically generated with medium confidence">
            <a:extLst>
              <a:ext uri="{FF2B5EF4-FFF2-40B4-BE49-F238E27FC236}">
                <a16:creationId xmlns:a16="http://schemas.microsoft.com/office/drawing/2014/main" id="{9CCCB0BA-4CA4-80FB-02C0-D77659EA5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17" y="3668643"/>
            <a:ext cx="4031015" cy="2301288"/>
          </a:xfrm>
          <a:prstGeom prst="rect">
            <a:avLst/>
          </a:prstGeom>
        </p:spPr>
      </p:pic>
      <p:pic>
        <p:nvPicPr>
          <p:cNvPr id="14" name="Picture 13" descr="A diagram of a diagram of a blue substance&#10;&#10;Description automatically generated with medium confidence">
            <a:extLst>
              <a:ext uri="{FF2B5EF4-FFF2-40B4-BE49-F238E27FC236}">
                <a16:creationId xmlns:a16="http://schemas.microsoft.com/office/drawing/2014/main" id="{E8AEE6DD-D5D6-BA04-244E-2190EA2442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571" y="3668643"/>
            <a:ext cx="5287291" cy="23012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E2683C-D6D5-792D-1654-53ACEE9AF36B}"/>
              </a:ext>
            </a:extLst>
          </p:cNvPr>
          <p:cNvSpPr txBox="1"/>
          <p:nvPr/>
        </p:nvSpPr>
        <p:spPr>
          <a:xfrm>
            <a:off x="903090" y="2116352"/>
            <a:ext cx="48559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Quoted from Machine learning–accelerated computational fluid dynamics is a paper by </a:t>
            </a:r>
            <a:r>
              <a:rPr lang="en-US" sz="1400" dirty="0" err="1">
                <a:solidFill>
                  <a:schemeClr val="bg1"/>
                </a:solidFill>
              </a:rPr>
              <a:t>Dimitrii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Kochkov</a:t>
            </a:r>
            <a:r>
              <a:rPr lang="en-US" sz="1400" dirty="0">
                <a:solidFill>
                  <a:schemeClr val="bg1"/>
                </a:solidFill>
              </a:rPr>
              <a:t>, et al</a:t>
            </a:r>
            <a:endParaRPr lang="en-US" sz="140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E2824A-08A3-5DFD-3A37-3F8411409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86464" y="53365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56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E5B98F-47B1-F40E-0CF4-E5620F953B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53933" y="2701699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E7BBAF-0F2B-5360-F534-EB6A13FDB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461" y="291780"/>
            <a:ext cx="7254917" cy="78202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The Navier-Stokes equation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06CC0C-3371-16E7-9711-F41AA9B71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22" y="1226206"/>
            <a:ext cx="5604561" cy="19357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447236-76D4-77C3-6604-9B89C8A68499}"/>
              </a:ext>
            </a:extLst>
          </p:cNvPr>
          <p:cNvSpPr txBox="1"/>
          <p:nvPr/>
        </p:nvSpPr>
        <p:spPr>
          <a:xfrm>
            <a:off x="583364" y="3529563"/>
            <a:ext cx="7220141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Navier-Stokes equations can be used to model a wide range of phenomena, such as weather, ocean currents, blood flow, aerodynamics, and more.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However, they are very difficult to solve analytically.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Solving the Navier-Stokes equation requires numerical methods or simplifying assumptions.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94228E-9864-9F25-247F-273C37FDEDAC}"/>
              </a:ext>
            </a:extLst>
          </p:cNvPr>
          <p:cNvSpPr txBox="1"/>
          <p:nvPr/>
        </p:nvSpPr>
        <p:spPr>
          <a:xfrm>
            <a:off x="7621613" y="2988892"/>
            <a:ext cx="4114866" cy="25853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1,000,000 USD!</a:t>
            </a:r>
          </a:p>
          <a:p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For solving the </a:t>
            </a:r>
            <a:r>
              <a:rPr lang="en-US" b="0" i="0" strike="noStrik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Navier–Stokes existence and smoothness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 problem. The </a:t>
            </a:r>
            <a:r>
              <a:rPr lang="en-US" b="0" i="0" strike="noStrik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Clay Mathematics Institute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 has called this one of the </a:t>
            </a:r>
            <a:r>
              <a:rPr lang="en-US" b="0" i="0" strike="noStrik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seven most important open problems in mathematics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 and has offered a 1 million USD prize for a solution or a counterexample.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26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13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4EA613-29D8-77DF-EE73-F27DB8887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84111-5943-BB57-5791-15EFBECB0F1E}"/>
              </a:ext>
            </a:extLst>
          </p:cNvPr>
          <p:cNvSpPr txBox="1"/>
          <p:nvPr/>
        </p:nvSpPr>
        <p:spPr>
          <a:xfrm>
            <a:off x="1061173" y="1109360"/>
            <a:ext cx="61071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machine learning algorithm embedded inside the CFD equation greatly improved the performance of computation.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85350-4913-99A6-8619-270C49EAA3A1}"/>
              </a:ext>
            </a:extLst>
          </p:cNvPr>
          <p:cNvSpPr txBox="1"/>
          <p:nvPr/>
        </p:nvSpPr>
        <p:spPr>
          <a:xfrm>
            <a:off x="7624099" y="2873204"/>
            <a:ext cx="4253865" cy="286232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-US" dirty="0"/>
              <a:t>Here, shown in the graph,</a:t>
            </a:r>
          </a:p>
          <a:p>
            <a:r>
              <a:rPr lang="en-US" dirty="0"/>
              <a:t>for a two-dimensional direct numerical simulation of a</a:t>
            </a:r>
          </a:p>
          <a:p>
            <a:r>
              <a:rPr lang="en-US" dirty="0"/>
              <a:t>turbulent flow, our algorithm maintains accuracy while</a:t>
            </a:r>
          </a:p>
          <a:p>
            <a:r>
              <a:rPr lang="en-US" dirty="0"/>
              <a:t>using 10× coarser resolution in each dimension, resulting in a ∼ 80-fold improvement in computational time</a:t>
            </a:r>
          </a:p>
          <a:p>
            <a:r>
              <a:rPr lang="en-US" dirty="0"/>
              <a:t>with respect to an advanced numerical method of similar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A9FAE5-73CF-D63C-863D-0CD8CDA8D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996" y="2240783"/>
            <a:ext cx="6130282" cy="367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96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4EA613-29D8-77DF-EE73-F27DB8887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08356D-D07E-0D1C-85FD-C025A4537A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59" t="3743" r="1371" b="10760"/>
          <a:stretch/>
        </p:blipFill>
        <p:spPr>
          <a:xfrm>
            <a:off x="6313" y="19034"/>
            <a:ext cx="12179371" cy="681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1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4EA613-29D8-77DF-EE73-F27DB8887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A5FFA8-B984-4B87-EFED-EB33878A05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" r="5416"/>
          <a:stretch/>
        </p:blipFill>
        <p:spPr>
          <a:xfrm>
            <a:off x="6313" y="-20328"/>
            <a:ext cx="12179370" cy="684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7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506CC-F5A2-FCFF-6167-B90588403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364" y="187212"/>
            <a:ext cx="4217236" cy="39916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C5523D-B30C-6C7C-C2C0-D070053DC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120" y="187211"/>
            <a:ext cx="5310915" cy="39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5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4EA613-29D8-77DF-EE73-F27DB8887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76578D-43B6-83E8-1646-2C56A990C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21" y="1533429"/>
            <a:ext cx="10332032" cy="355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85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4EA613-29D8-77DF-EE73-F27DB8887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84111-5943-BB57-5791-15EFBECB0F1E}"/>
              </a:ext>
            </a:extLst>
          </p:cNvPr>
          <p:cNvSpPr txBox="1"/>
          <p:nvPr/>
        </p:nvSpPr>
        <p:spPr>
          <a:xfrm>
            <a:off x="1249436" y="1383385"/>
            <a:ext cx="608898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References:</a:t>
            </a:r>
          </a:p>
          <a:p>
            <a:r>
              <a:rPr lang="en-US" dirty="0">
                <a:solidFill>
                  <a:schemeClr val="bg1"/>
                </a:solidFill>
              </a:rPr>
              <a:t>Machine learning–accelerated computational fluid dynamics by </a:t>
            </a:r>
            <a:r>
              <a:rPr lang="en-US" dirty="0" err="1">
                <a:solidFill>
                  <a:schemeClr val="bg1"/>
                </a:solidFill>
              </a:rPr>
              <a:t>Dimitrii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Kochkov</a:t>
            </a:r>
            <a:r>
              <a:rPr lang="en-US" dirty="0">
                <a:solidFill>
                  <a:schemeClr val="bg1"/>
                </a:solidFill>
              </a:rPr>
              <a:t>, Jamie A. Smith, </a:t>
            </a:r>
            <a:r>
              <a:rPr lang="en-US" dirty="0" err="1">
                <a:solidFill>
                  <a:schemeClr val="bg1"/>
                </a:solidFill>
              </a:rPr>
              <a:t>Ayya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Alieva</a:t>
            </a:r>
            <a:r>
              <a:rPr lang="en-US" dirty="0">
                <a:solidFill>
                  <a:schemeClr val="bg1"/>
                </a:solidFill>
              </a:rPr>
              <a:t>, Qing Wang, Michael </a:t>
            </a:r>
            <a:r>
              <a:rPr lang="en-US" dirty="0" err="1">
                <a:solidFill>
                  <a:schemeClr val="bg1"/>
                </a:solidFill>
              </a:rPr>
              <a:t>P.Brenner</a:t>
            </a:r>
            <a:r>
              <a:rPr lang="en-US" dirty="0">
                <a:solidFill>
                  <a:schemeClr val="bg1"/>
                </a:solidFill>
              </a:rPr>
              <a:t>, and Stephan Hoyer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85350-4913-99A6-8619-270C49EAA3A1}"/>
              </a:ext>
            </a:extLst>
          </p:cNvPr>
          <p:cNvSpPr txBox="1"/>
          <p:nvPr/>
        </p:nvSpPr>
        <p:spPr>
          <a:xfrm>
            <a:off x="1385522" y="2778292"/>
            <a:ext cx="4654176" cy="120032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-US" dirty="0"/>
              <a:t>Source code for the models, including learned components, and training and evaluation datasets are available at GitHub (</a:t>
            </a:r>
            <a:r>
              <a:rPr lang="en-US" b="1" dirty="0">
                <a:solidFill>
                  <a:schemeClr val="bg1"/>
                </a:solidFill>
              </a:rPr>
              <a:t>https://github.com/google/jax-cfd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91036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3216</TotalTime>
  <Words>295</Words>
  <Application>Microsoft Office PowerPoint</Application>
  <PresentationFormat>Widescreen</PresentationFormat>
  <Paragraphs>21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Machine Learning Applications in Physical Modeling and Simulation</vt:lpstr>
      <vt:lpstr>PowerPoint Presentation</vt:lpstr>
      <vt:lpstr>The Navier-Stokes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Applications in Physical Modeling and Simulation</dc:title>
  <dc:creator>Solomon Tessema</dc:creator>
  <cp:lastModifiedBy>Solomon Tessema</cp:lastModifiedBy>
  <cp:revision>1</cp:revision>
  <dcterms:created xsi:type="dcterms:W3CDTF">2023-11-21T03:28:01Z</dcterms:created>
  <dcterms:modified xsi:type="dcterms:W3CDTF">2023-12-08T02:06:10Z</dcterms:modified>
</cp:coreProperties>
</file>

<file path=docProps/thumbnail.jpeg>
</file>